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49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105F6F-ACD7-4E9D-8606-2F8DE682F9AB}" v="14" dt="2022-10-28T09:02:29.9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江古田の 森ペットクリニック" userId="9909d503c9c608a2" providerId="LiveId" clId="{F2105F6F-ACD7-4E9D-8606-2F8DE682F9AB}"/>
    <pc:docChg chg="undo custSel modSld">
      <pc:chgData name="江古田の 森ペットクリニック" userId="9909d503c9c608a2" providerId="LiveId" clId="{F2105F6F-ACD7-4E9D-8606-2F8DE682F9AB}" dt="2022-10-28T09:02:52.751" v="135" actId="21"/>
      <pc:docMkLst>
        <pc:docMk/>
      </pc:docMkLst>
      <pc:sldChg chg="addSp delSp modSp mod">
        <pc:chgData name="江古田の 森ペットクリニック" userId="9909d503c9c608a2" providerId="LiveId" clId="{F2105F6F-ACD7-4E9D-8606-2F8DE682F9AB}" dt="2022-10-28T09:02:52.751" v="135" actId="21"/>
        <pc:sldMkLst>
          <pc:docMk/>
          <pc:sldMk cId="1747950444" sldId="256"/>
        </pc:sldMkLst>
        <pc:spChg chg="mod">
          <ac:chgData name="江古田の 森ペットクリニック" userId="9909d503c9c608a2" providerId="LiveId" clId="{F2105F6F-ACD7-4E9D-8606-2F8DE682F9AB}" dt="2022-10-27T06:15:55.891" v="0" actId="1076"/>
          <ac:spMkLst>
            <pc:docMk/>
            <pc:sldMk cId="1747950444" sldId="256"/>
            <ac:spMk id="9" creationId="{974C1722-C8A6-74D3-20BE-A0CDE7D4C448}"/>
          </ac:spMkLst>
        </pc:spChg>
        <pc:spChg chg="add mod">
          <ac:chgData name="江古田の 森ペットクリニック" userId="9909d503c9c608a2" providerId="LiveId" clId="{F2105F6F-ACD7-4E9D-8606-2F8DE682F9AB}" dt="2022-10-27T09:38:31.667" v="85" actId="1582"/>
          <ac:spMkLst>
            <pc:docMk/>
            <pc:sldMk cId="1747950444" sldId="256"/>
            <ac:spMk id="23" creationId="{E3238B2F-F02A-3158-4287-9204B2213723}"/>
          </ac:spMkLst>
        </pc:spChg>
        <pc:spChg chg="add mod">
          <ac:chgData name="江古田の 森ペットクリニック" userId="9909d503c9c608a2" providerId="LiveId" clId="{F2105F6F-ACD7-4E9D-8606-2F8DE682F9AB}" dt="2022-10-27T09:39:08.892" v="103" actId="1076"/>
          <ac:spMkLst>
            <pc:docMk/>
            <pc:sldMk cId="1747950444" sldId="256"/>
            <ac:spMk id="24" creationId="{4B7480D1-8468-08CA-FBDF-1D5559BD5E20}"/>
          </ac:spMkLst>
        </pc:spChg>
        <pc:picChg chg="mod">
          <ac:chgData name="江古田の 森ペットクリニック" userId="9909d503c9c608a2" providerId="LiveId" clId="{F2105F6F-ACD7-4E9D-8606-2F8DE682F9AB}" dt="2022-10-27T06:50:12.264" v="51" actId="1076"/>
          <ac:picMkLst>
            <pc:docMk/>
            <pc:sldMk cId="1747950444" sldId="256"/>
            <ac:picMk id="4" creationId="{087AFE3A-D81C-CF9E-1EBB-6B832333342A}"/>
          </ac:picMkLst>
        </pc:picChg>
        <pc:picChg chg="del mod">
          <ac:chgData name="江古田の 森ペットクリニック" userId="9909d503c9c608a2" providerId="LiveId" clId="{F2105F6F-ACD7-4E9D-8606-2F8DE682F9AB}" dt="2022-10-28T07:47:12.163" v="111" actId="21"/>
          <ac:picMkLst>
            <pc:docMk/>
            <pc:sldMk cId="1747950444" sldId="256"/>
            <ac:picMk id="6" creationId="{9C9ACB79-F495-04A6-4AC0-64E21C7BB2CA}"/>
          </ac:picMkLst>
        </pc:picChg>
        <pc:picChg chg="add mod">
          <ac:chgData name="江古田の 森ペットクリニック" userId="9909d503c9c608a2" providerId="LiveId" clId="{F2105F6F-ACD7-4E9D-8606-2F8DE682F9AB}" dt="2022-10-27T06:42:50.874" v="9" actId="14100"/>
          <ac:picMkLst>
            <pc:docMk/>
            <pc:sldMk cId="1747950444" sldId="256"/>
            <ac:picMk id="14" creationId="{166E8124-33FA-014F-13C3-52A092730859}"/>
          </ac:picMkLst>
        </pc:picChg>
        <pc:picChg chg="add mod">
          <ac:chgData name="江古田の 森ペットクリニック" userId="9909d503c9c608a2" providerId="LiveId" clId="{F2105F6F-ACD7-4E9D-8606-2F8DE682F9AB}" dt="2022-10-27T06:46:12.374" v="36" actId="1076"/>
          <ac:picMkLst>
            <pc:docMk/>
            <pc:sldMk cId="1747950444" sldId="256"/>
            <ac:picMk id="15" creationId="{1E2009CB-D82B-DD68-C4A7-0D8DD65D049F}"/>
          </ac:picMkLst>
        </pc:picChg>
        <pc:picChg chg="add mod">
          <ac:chgData name="江古田の 森ペットクリニック" userId="9909d503c9c608a2" providerId="LiveId" clId="{F2105F6F-ACD7-4E9D-8606-2F8DE682F9AB}" dt="2022-10-27T06:45:19.716" v="33" actId="1076"/>
          <ac:picMkLst>
            <pc:docMk/>
            <pc:sldMk cId="1747950444" sldId="256"/>
            <ac:picMk id="16" creationId="{D1FDA93E-4350-16F8-4A03-2693307081EC}"/>
          </ac:picMkLst>
        </pc:picChg>
        <pc:picChg chg="add mod">
          <ac:chgData name="江古田の 森ペットクリニック" userId="9909d503c9c608a2" providerId="LiveId" clId="{F2105F6F-ACD7-4E9D-8606-2F8DE682F9AB}" dt="2022-10-27T06:46:30.991" v="39" actId="1076"/>
          <ac:picMkLst>
            <pc:docMk/>
            <pc:sldMk cId="1747950444" sldId="256"/>
            <ac:picMk id="17" creationId="{185E8413-7AB5-BCD2-8793-D88A0F0714DA}"/>
          </ac:picMkLst>
        </pc:picChg>
        <pc:picChg chg="add del mod">
          <ac:chgData name="江古田の 森ペットクリニック" userId="9909d503c9c608a2" providerId="LiveId" clId="{F2105F6F-ACD7-4E9D-8606-2F8DE682F9AB}" dt="2022-10-28T09:00:21.810" v="118" actId="21"/>
          <ac:picMkLst>
            <pc:docMk/>
            <pc:sldMk cId="1747950444" sldId="256"/>
            <ac:picMk id="18" creationId="{0993BE0D-B7CB-EADA-5271-F61D3BEA4A70}"/>
          </ac:picMkLst>
        </pc:picChg>
        <pc:picChg chg="add del mod">
          <ac:chgData name="江古田の 森ペットクリニック" userId="9909d503c9c608a2" providerId="LiveId" clId="{F2105F6F-ACD7-4E9D-8606-2F8DE682F9AB}" dt="2022-10-28T09:00:24.849" v="119" actId="21"/>
          <ac:picMkLst>
            <pc:docMk/>
            <pc:sldMk cId="1747950444" sldId="256"/>
            <ac:picMk id="19" creationId="{F148ECFE-ACCA-D0FD-E35C-21D8104FC6CA}"/>
          </ac:picMkLst>
        </pc:picChg>
        <pc:picChg chg="add del mod">
          <ac:chgData name="江古田の 森ペットクリニック" userId="9909d503c9c608a2" providerId="LiveId" clId="{F2105F6F-ACD7-4E9D-8606-2F8DE682F9AB}" dt="2022-10-28T09:00:27.319" v="120" actId="21"/>
          <ac:picMkLst>
            <pc:docMk/>
            <pc:sldMk cId="1747950444" sldId="256"/>
            <ac:picMk id="20" creationId="{5FAF653B-7A5C-CC93-4052-DC04E3518EA6}"/>
          </ac:picMkLst>
        </pc:picChg>
        <pc:picChg chg="add del mod">
          <ac:chgData name="江古田の 森ペットクリニック" userId="9909d503c9c608a2" providerId="LiveId" clId="{F2105F6F-ACD7-4E9D-8606-2F8DE682F9AB}" dt="2022-10-28T09:00:31.058" v="121" actId="21"/>
          <ac:picMkLst>
            <pc:docMk/>
            <pc:sldMk cId="1747950444" sldId="256"/>
            <ac:picMk id="21" creationId="{C0833E5A-CF78-7C06-D959-FC3BDBA90ADC}"/>
          </ac:picMkLst>
        </pc:picChg>
        <pc:picChg chg="add del mod">
          <ac:chgData name="江古田の 森ペットクリニック" userId="9909d503c9c608a2" providerId="LiveId" clId="{F2105F6F-ACD7-4E9D-8606-2F8DE682F9AB}" dt="2022-10-28T09:00:18.395" v="117" actId="21"/>
          <ac:picMkLst>
            <pc:docMk/>
            <pc:sldMk cId="1747950444" sldId="256"/>
            <ac:picMk id="22" creationId="{0F95FE4E-F102-42C8-D436-31E8F412FCCD}"/>
          </ac:picMkLst>
        </pc:picChg>
        <pc:picChg chg="add mod">
          <ac:chgData name="江古田の 森ペットクリニック" userId="9909d503c9c608a2" providerId="LiveId" clId="{F2105F6F-ACD7-4E9D-8606-2F8DE682F9AB}" dt="2022-10-28T07:47:24.541" v="116" actId="1076"/>
          <ac:picMkLst>
            <pc:docMk/>
            <pc:sldMk cId="1747950444" sldId="256"/>
            <ac:picMk id="25" creationId="{22603504-1772-BCE6-E02E-B870D4740EBA}"/>
          </ac:picMkLst>
        </pc:picChg>
        <pc:picChg chg="add mod">
          <ac:chgData name="江古田の 森ペットクリニック" userId="9909d503c9c608a2" providerId="LiveId" clId="{F2105F6F-ACD7-4E9D-8606-2F8DE682F9AB}" dt="2022-10-28T09:02:09.473" v="128" actId="14100"/>
          <ac:picMkLst>
            <pc:docMk/>
            <pc:sldMk cId="1747950444" sldId="256"/>
            <ac:picMk id="26" creationId="{40421A53-56A9-BA8A-50C1-C0C7CBE98556}"/>
          </ac:picMkLst>
        </pc:picChg>
        <pc:picChg chg="add del mod">
          <ac:chgData name="江古田の 森ペットクリニック" userId="9909d503c9c608a2" providerId="LiveId" clId="{F2105F6F-ACD7-4E9D-8606-2F8DE682F9AB}" dt="2022-10-28T09:02:52.751" v="135" actId="21"/>
          <ac:picMkLst>
            <pc:docMk/>
            <pc:sldMk cId="1747950444" sldId="256"/>
            <ac:picMk id="27" creationId="{89A09C2A-78AF-191D-57D6-A991D849FDE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5BC65-D068-450C-97C2-90E72BBDAB09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2E3635-39AE-42CB-AF4C-F9164C2DCB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880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A6CD8-919C-40C2-98AA-6925595CEEE9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10AAA-748D-44E0-A506-58DAD51795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45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A6CD8-919C-40C2-98AA-6925595CEEE9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10AAA-748D-44E0-A506-58DAD51795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6582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A6CD8-919C-40C2-98AA-6925595CEEE9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10AAA-748D-44E0-A506-58DAD51795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0109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A6CD8-919C-40C2-98AA-6925595CEEE9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10AAA-748D-44E0-A506-58DAD51795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4260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A6CD8-919C-40C2-98AA-6925595CEEE9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10AAA-748D-44E0-A506-58DAD51795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103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A6CD8-919C-40C2-98AA-6925595CEEE9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10AAA-748D-44E0-A506-58DAD51795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468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A6CD8-919C-40C2-98AA-6925595CEEE9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10AAA-748D-44E0-A506-58DAD51795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692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A6CD8-919C-40C2-98AA-6925595CEEE9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10AAA-748D-44E0-A506-58DAD51795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5218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A6CD8-919C-40C2-98AA-6925595CEEE9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10AAA-748D-44E0-A506-58DAD51795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120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A6CD8-919C-40C2-98AA-6925595CEEE9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10AAA-748D-44E0-A506-58DAD51795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7648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A6CD8-919C-40C2-98AA-6925595CEEE9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10AAA-748D-44E0-A506-58DAD51795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1489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A6CD8-919C-40C2-98AA-6925595CEEE9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10AAA-748D-44E0-A506-58DAD51795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774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3BFB9E-72FA-C35F-4E0D-53F98E1D6F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AADE853-3482-077A-E92B-49A585D159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087AFE3A-D81C-CF9E-1EBB-6B83233334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EC92E23-8EF5-18E7-9817-7B783ADAE5FA}"/>
              </a:ext>
            </a:extLst>
          </p:cNvPr>
          <p:cNvSpPr/>
          <p:nvPr/>
        </p:nvSpPr>
        <p:spPr>
          <a:xfrm>
            <a:off x="2329841" y="137786"/>
            <a:ext cx="4546948" cy="984577"/>
          </a:xfrm>
          <a:prstGeom prst="rect">
            <a:avLst/>
          </a:prstGeom>
          <a:solidFill>
            <a:srgbClr val="DC49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C4380BAB-8898-0642-1386-7B412823BF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8085" y="755542"/>
            <a:ext cx="586314" cy="549492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908549E5-3629-8C8A-EB39-08EE112D4F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419099">
            <a:off x="4850918" y="-244246"/>
            <a:ext cx="2423282" cy="1787171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74C1722-C8A6-74D3-20BE-A0CDE7D4C448}"/>
              </a:ext>
            </a:extLst>
          </p:cNvPr>
          <p:cNvSpPr txBox="1"/>
          <p:nvPr/>
        </p:nvSpPr>
        <p:spPr>
          <a:xfrm>
            <a:off x="2845272" y="4856165"/>
            <a:ext cx="1427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休診</a:t>
            </a:r>
            <a:r>
              <a:rPr kumimoji="1" lang="en-US" altLang="ja-JP" b="1" dirty="0"/>
              <a:t>:</a:t>
            </a:r>
            <a:r>
              <a:rPr kumimoji="1" lang="ja-JP" altLang="en-US" b="1" dirty="0"/>
              <a:t>茂木</a:t>
            </a:r>
            <a:endParaRPr kumimoji="1" lang="en-US" altLang="ja-JP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25DFBB1-839C-F598-4BCF-3FE55E8EB3A6}"/>
              </a:ext>
            </a:extLst>
          </p:cNvPr>
          <p:cNvSpPr txBox="1"/>
          <p:nvPr/>
        </p:nvSpPr>
        <p:spPr>
          <a:xfrm>
            <a:off x="2845272" y="2855560"/>
            <a:ext cx="1191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休診</a:t>
            </a:r>
            <a:r>
              <a:rPr kumimoji="1" lang="en-US" altLang="ja-JP" b="1" dirty="0"/>
              <a:t>:</a:t>
            </a:r>
            <a:r>
              <a:rPr kumimoji="1" lang="ja-JP" altLang="en-US" b="1" dirty="0"/>
              <a:t>茂木</a:t>
            </a:r>
            <a:endParaRPr kumimoji="1" lang="en-US" altLang="ja-JP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E27FA0B-37B8-BF0B-3B20-FE0BE524F5FD}"/>
              </a:ext>
            </a:extLst>
          </p:cNvPr>
          <p:cNvSpPr txBox="1"/>
          <p:nvPr/>
        </p:nvSpPr>
        <p:spPr>
          <a:xfrm>
            <a:off x="7470321" y="1817172"/>
            <a:ext cx="1191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休診</a:t>
            </a:r>
            <a:r>
              <a:rPr kumimoji="1" lang="en-US" altLang="ja-JP" b="1" dirty="0"/>
              <a:t>:</a:t>
            </a:r>
            <a:r>
              <a:rPr kumimoji="1" lang="ja-JP" altLang="en-US" b="1" dirty="0"/>
              <a:t>三浦</a:t>
            </a:r>
            <a:endParaRPr kumimoji="1" lang="en-US" altLang="ja-JP" b="1" dirty="0"/>
          </a:p>
          <a:p>
            <a:r>
              <a:rPr kumimoji="1" lang="ja-JP" altLang="en-US" b="1" dirty="0">
                <a:solidFill>
                  <a:srgbClr val="0070C0"/>
                </a:solidFill>
              </a:rPr>
              <a:t>代診</a:t>
            </a:r>
            <a:r>
              <a:rPr kumimoji="1" lang="en-US" altLang="ja-JP" b="1" dirty="0"/>
              <a:t>:</a:t>
            </a:r>
            <a:r>
              <a:rPr kumimoji="1" lang="ja-JP" altLang="en-US" b="1" dirty="0"/>
              <a:t>牧田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DC54473-7957-774C-47E9-B74C002B49FA}"/>
              </a:ext>
            </a:extLst>
          </p:cNvPr>
          <p:cNvSpPr txBox="1"/>
          <p:nvPr/>
        </p:nvSpPr>
        <p:spPr>
          <a:xfrm>
            <a:off x="5099121" y="2668217"/>
            <a:ext cx="132703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牧田</a:t>
            </a:r>
            <a:endParaRPr kumimoji="1" lang="en-US" altLang="ja-JP" b="1" dirty="0"/>
          </a:p>
          <a:p>
            <a:pPr algn="ctr"/>
            <a:r>
              <a:rPr kumimoji="1" lang="ja-JP" altLang="en-US" b="1" dirty="0">
                <a:solidFill>
                  <a:srgbClr val="00B050"/>
                </a:solidFill>
              </a:rPr>
              <a:t>最終出勤日</a:t>
            </a:r>
            <a:endParaRPr kumimoji="1" lang="en-US" altLang="ja-JP" b="1" dirty="0">
              <a:solidFill>
                <a:srgbClr val="00B050"/>
              </a:solidFill>
            </a:endParaRPr>
          </a:p>
          <a:p>
            <a:pPr algn="ctr"/>
            <a:r>
              <a:rPr kumimoji="1" lang="en-US" altLang="ja-JP" sz="1400" b="1" dirty="0">
                <a:solidFill>
                  <a:srgbClr val="00B050"/>
                </a:solidFill>
              </a:rPr>
              <a:t>(</a:t>
            </a:r>
            <a:r>
              <a:rPr kumimoji="1" lang="ja-JP" altLang="en-US" sz="1400" b="1" dirty="0">
                <a:solidFill>
                  <a:srgbClr val="00B050"/>
                </a:solidFill>
              </a:rPr>
              <a:t>午前のみ</a:t>
            </a:r>
            <a:r>
              <a:rPr kumimoji="1" lang="en-US" altLang="ja-JP" sz="1400" b="1" dirty="0">
                <a:solidFill>
                  <a:srgbClr val="00B050"/>
                </a:solidFill>
              </a:rPr>
              <a:t>)</a:t>
            </a:r>
            <a:endParaRPr kumimoji="1" lang="ja-JP" altLang="en-US" sz="1400" b="1" dirty="0">
              <a:solidFill>
                <a:srgbClr val="00B050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51A190-44BE-8501-B98E-7BCDE38539C9}"/>
              </a:ext>
            </a:extLst>
          </p:cNvPr>
          <p:cNvSpPr txBox="1"/>
          <p:nvPr/>
        </p:nvSpPr>
        <p:spPr>
          <a:xfrm>
            <a:off x="7513567" y="4814649"/>
            <a:ext cx="1191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休診</a:t>
            </a:r>
            <a:r>
              <a:rPr kumimoji="1" lang="en-US" altLang="ja-JP" b="1" dirty="0"/>
              <a:t>:</a:t>
            </a:r>
            <a:r>
              <a:rPr kumimoji="1" lang="ja-JP" altLang="en-US" b="1" dirty="0"/>
              <a:t>中廣</a:t>
            </a: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166E8124-33FA-014F-13C3-52A0927308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77187" y="3839276"/>
            <a:ext cx="496690" cy="675769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1E2009CB-D82B-DD68-C4A7-0D8DD65D049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 flipV="1">
            <a:off x="2505634" y="5820313"/>
            <a:ext cx="1353671" cy="1073710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D1FDA93E-4350-16F8-4A03-2693307081E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019390">
            <a:off x="83049" y="5777838"/>
            <a:ext cx="1017900" cy="1074301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185E8413-7AB5-BCD2-8793-D88A0F0714D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302003">
            <a:off x="940421" y="5761289"/>
            <a:ext cx="1808792" cy="1436670"/>
          </a:xfrm>
          <a:prstGeom prst="rect">
            <a:avLst/>
          </a:prstGeom>
        </p:spPr>
      </p:pic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E3238B2F-F02A-3158-4287-9204B2213723}"/>
              </a:ext>
            </a:extLst>
          </p:cNvPr>
          <p:cNvSpPr/>
          <p:nvPr/>
        </p:nvSpPr>
        <p:spPr>
          <a:xfrm>
            <a:off x="2845272" y="3509963"/>
            <a:ext cx="1191986" cy="98457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B7480D1-8468-08CA-FBDF-1D5559BD5E20}"/>
              </a:ext>
            </a:extLst>
          </p:cNvPr>
          <p:cNvSpPr txBox="1"/>
          <p:nvPr/>
        </p:nvSpPr>
        <p:spPr>
          <a:xfrm>
            <a:off x="2841633" y="3892631"/>
            <a:ext cx="14279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rgbClr val="FF0000"/>
                </a:solidFill>
              </a:rPr>
              <a:t>午後休診</a:t>
            </a:r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id="{22603504-1772-BCE6-E02E-B870D4740EB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21324492">
            <a:off x="1078680" y="56491"/>
            <a:ext cx="3744088" cy="1272990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40421A53-56A9-BA8A-50C1-C0C7CBE9855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03652" y="4999315"/>
            <a:ext cx="2211814" cy="2003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950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</TotalTime>
  <Words>25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江古田の 森ペットクリニック</dc:creator>
  <cp:lastModifiedBy>江古田の 森ペットクリニック</cp:lastModifiedBy>
  <cp:revision>1</cp:revision>
  <cp:lastPrinted>2022-10-28T07:41:36Z</cp:lastPrinted>
  <dcterms:created xsi:type="dcterms:W3CDTF">2022-10-27T05:30:49Z</dcterms:created>
  <dcterms:modified xsi:type="dcterms:W3CDTF">2022-10-28T09:02:59Z</dcterms:modified>
</cp:coreProperties>
</file>