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96CC47-2ACD-49D7-BDD7-32B42A72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B4CFF2-D0A7-414D-AFB3-5973C43D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663-23BC-4404-A7EE-9AB1F4D91EBB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EEEEF3-284E-4929-BE97-47E15F7E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3910A4-B7A8-4C5C-B5C5-23BD151E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CC-773F-422B-AE0B-798DD1FAF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0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97EBA6-8CB6-4226-ABEE-013EBC870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2669A-1028-4934-A3E2-C898727B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F40530-873B-4EE9-A65C-038E49D3E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0663-23BC-4404-A7EE-9AB1F4D91EBB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6037D-9456-4302-8426-C3A80AA57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0F82E6-404E-458C-BE79-E70423769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20CC-773F-422B-AE0B-798DD1FAF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0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6C5DBC44-5E3F-4C62-BBA7-B6DB1108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5746A8E-944B-4AA3-B3D1-A782CD3E47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3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森ペットクリニック 江古田の</dc:creator>
  <cp:lastModifiedBy>森ペットクリニック 江古田の</cp:lastModifiedBy>
  <cp:revision>1</cp:revision>
  <dcterms:created xsi:type="dcterms:W3CDTF">2022-04-27T07:31:23Z</dcterms:created>
  <dcterms:modified xsi:type="dcterms:W3CDTF">2022-04-27T07:31:23Z</dcterms:modified>
</cp:coreProperties>
</file>