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7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江古田の 森ペットクリニック" userId="9909d503c9c608a2" providerId="LiveId" clId="{15DCBBD1-B4DC-465B-9947-443181101311}"/>
    <pc:docChg chg="delSld">
      <pc:chgData name="江古田の 森ペットクリニック" userId="9909d503c9c608a2" providerId="LiveId" clId="{15DCBBD1-B4DC-465B-9947-443181101311}" dt="2023-02-28T03:36:06.388" v="0" actId="2696"/>
      <pc:docMkLst>
        <pc:docMk/>
      </pc:docMkLst>
      <pc:sldChg chg="del">
        <pc:chgData name="江古田の 森ペットクリニック" userId="9909d503c9c608a2" providerId="LiveId" clId="{15DCBBD1-B4DC-465B-9947-443181101311}" dt="2023-02-28T03:36:06.388" v="0" actId="2696"/>
        <pc:sldMkLst>
          <pc:docMk/>
          <pc:sldMk cId="2734567327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9C9E-7861-44C3-89F3-8FEC05D12F1A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649C-DA78-4993-9187-3F81E48B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94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9C9E-7861-44C3-89F3-8FEC05D12F1A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649C-DA78-4993-9187-3F81E48B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21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9C9E-7861-44C3-89F3-8FEC05D12F1A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649C-DA78-4993-9187-3F81E48B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69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9C9E-7861-44C3-89F3-8FEC05D12F1A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649C-DA78-4993-9187-3F81E48B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45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9C9E-7861-44C3-89F3-8FEC05D12F1A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649C-DA78-4993-9187-3F81E48B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41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9C9E-7861-44C3-89F3-8FEC05D12F1A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649C-DA78-4993-9187-3F81E48B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53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9C9E-7861-44C3-89F3-8FEC05D12F1A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649C-DA78-4993-9187-3F81E48B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6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9C9E-7861-44C3-89F3-8FEC05D12F1A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649C-DA78-4993-9187-3F81E48B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3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9C9E-7861-44C3-89F3-8FEC05D12F1A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649C-DA78-4993-9187-3F81E48B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11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9C9E-7861-44C3-89F3-8FEC05D12F1A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649C-DA78-4993-9187-3F81E48B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01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9C9E-7861-44C3-89F3-8FEC05D12F1A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649C-DA78-4993-9187-3F81E48B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28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79C9E-7861-44C3-89F3-8FEC05D12F1A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D649C-DA78-4993-9187-3F81E48B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23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6431F9-1482-02B5-D0BA-D314E268EE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FE4682-AAB0-994C-CFBD-0C3C881255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「3月」イラスト無料">
            <a:extLst>
              <a:ext uri="{FF2B5EF4-FFF2-40B4-BE49-F238E27FC236}">
                <a16:creationId xmlns:a16="http://schemas.microsoft.com/office/drawing/2014/main" id="{8D30EF60-D038-8B2D-573A-44166A937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9F0803E-F750-5988-82BB-DF149C457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409" y="10111"/>
            <a:ext cx="3349379" cy="117700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AFCBD5E3-08F9-7587-3E10-C26D0345AA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8380" y="45161"/>
            <a:ext cx="3424989" cy="116877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0C937C9-3BE7-D7A4-38BC-F734EC247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6618" y="-130988"/>
            <a:ext cx="2245101" cy="165576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0AA085-30D2-21B3-293D-FC42113EE97D}"/>
              </a:ext>
            </a:extLst>
          </p:cNvPr>
          <p:cNvSpPr txBox="1"/>
          <p:nvPr/>
        </p:nvSpPr>
        <p:spPr>
          <a:xfrm>
            <a:off x="4020553" y="185077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午後休診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A0FDD0-F104-FB55-6248-FBB421EAAE90}"/>
              </a:ext>
            </a:extLst>
          </p:cNvPr>
          <p:cNvSpPr txBox="1"/>
          <p:nvPr/>
        </p:nvSpPr>
        <p:spPr>
          <a:xfrm>
            <a:off x="4036595" y="383596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午後休診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B35E487-364F-8C68-7B36-2DEFEDD484FD}"/>
              </a:ext>
            </a:extLst>
          </p:cNvPr>
          <p:cNvSpPr txBox="1"/>
          <p:nvPr/>
        </p:nvSpPr>
        <p:spPr>
          <a:xfrm>
            <a:off x="3938335" y="2140266"/>
            <a:ext cx="2093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受付</a:t>
            </a:r>
            <a:r>
              <a:rPr kumimoji="1" lang="en-US" altLang="ja-JP" sz="1400" b="1" dirty="0"/>
              <a:t>11:30</a:t>
            </a:r>
            <a:r>
              <a:rPr kumimoji="1" lang="ja-JP" altLang="en-US" sz="1400" b="1" dirty="0"/>
              <a:t>まで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9FF88-27AC-DF94-EAF8-F1BCF3C77BB1}"/>
              </a:ext>
            </a:extLst>
          </p:cNvPr>
          <p:cNvSpPr txBox="1"/>
          <p:nvPr/>
        </p:nvSpPr>
        <p:spPr>
          <a:xfrm>
            <a:off x="3938335" y="4122142"/>
            <a:ext cx="2093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受付</a:t>
            </a:r>
            <a:r>
              <a:rPr kumimoji="1" lang="en-US" altLang="ja-JP" sz="1400" b="1" dirty="0"/>
              <a:t>11:30</a:t>
            </a:r>
            <a:r>
              <a:rPr kumimoji="1" lang="ja-JP" altLang="en-US" sz="1400" b="1" dirty="0"/>
              <a:t>まで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98B66CB-9E3F-E20C-9FF1-8137F8430321}"/>
              </a:ext>
            </a:extLst>
          </p:cNvPr>
          <p:cNvSpPr/>
          <p:nvPr/>
        </p:nvSpPr>
        <p:spPr>
          <a:xfrm>
            <a:off x="4020553" y="1467853"/>
            <a:ext cx="1161047" cy="98019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8025745-F5EE-1740-563E-EF9CA7C03312}"/>
              </a:ext>
            </a:extLst>
          </p:cNvPr>
          <p:cNvSpPr/>
          <p:nvPr/>
        </p:nvSpPr>
        <p:spPr>
          <a:xfrm>
            <a:off x="3991476" y="3484271"/>
            <a:ext cx="1161047" cy="98019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1B62BF-67FD-3AA0-5507-89399EB4780E}"/>
              </a:ext>
            </a:extLst>
          </p:cNvPr>
          <p:cNvSpPr txBox="1"/>
          <p:nvPr/>
        </p:nvSpPr>
        <p:spPr>
          <a:xfrm>
            <a:off x="3991476" y="2878811"/>
            <a:ext cx="151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休診</a:t>
            </a:r>
            <a:r>
              <a:rPr kumimoji="1" lang="en-US" altLang="ja-JP" b="1" dirty="0"/>
              <a:t>:</a:t>
            </a:r>
            <a:r>
              <a:rPr kumimoji="1" lang="ja-JP" altLang="en-US" b="1" dirty="0"/>
              <a:t>茂木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DF286A0-4506-37A2-556E-0DB8A06C0374}"/>
              </a:ext>
            </a:extLst>
          </p:cNvPr>
          <p:cNvSpPr txBox="1"/>
          <p:nvPr/>
        </p:nvSpPr>
        <p:spPr>
          <a:xfrm>
            <a:off x="518360" y="4888468"/>
            <a:ext cx="151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休診</a:t>
            </a:r>
            <a:r>
              <a:rPr kumimoji="1" lang="en-US" altLang="ja-JP" b="1" dirty="0"/>
              <a:t>:</a:t>
            </a:r>
            <a:r>
              <a:rPr kumimoji="1" lang="ja-JP" altLang="en-US" b="1" dirty="0"/>
              <a:t>茂木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971483F-AD66-D72C-9A3D-C47EFF551944}"/>
              </a:ext>
            </a:extLst>
          </p:cNvPr>
          <p:cNvSpPr txBox="1"/>
          <p:nvPr/>
        </p:nvSpPr>
        <p:spPr>
          <a:xfrm>
            <a:off x="6337635" y="3818130"/>
            <a:ext cx="1329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午後休診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en-US" altLang="ja-JP" b="1" dirty="0"/>
              <a:t>:</a:t>
            </a:r>
            <a:r>
              <a:rPr kumimoji="1" lang="ja-JP" altLang="en-US" b="1" dirty="0"/>
              <a:t>三浦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04E48E0-F2A9-84AE-AEB1-978C4124E87D}"/>
              </a:ext>
            </a:extLst>
          </p:cNvPr>
          <p:cNvSpPr txBox="1"/>
          <p:nvPr/>
        </p:nvSpPr>
        <p:spPr>
          <a:xfrm>
            <a:off x="6385761" y="4831740"/>
            <a:ext cx="1329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午後休診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en-US" altLang="ja-JP" b="1" dirty="0"/>
              <a:t>:</a:t>
            </a:r>
            <a:r>
              <a:rPr kumimoji="1" lang="ja-JP" altLang="en-US" b="1" dirty="0"/>
              <a:t>三浦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AD1E3AD0-E976-FF44-19F5-CF8A091452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8110399">
            <a:off x="3161783" y="3660755"/>
            <a:ext cx="941495" cy="129861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C542875-7456-C319-2F00-3CA4F432EF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5674" y="45161"/>
            <a:ext cx="1599891" cy="1551894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6700D14-85A7-14AF-1F6E-C394B8B087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375398" y="1202294"/>
            <a:ext cx="487722" cy="64496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6322E1D0-6252-C69C-2245-B6B4416E39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0800000">
            <a:off x="485187" y="1467853"/>
            <a:ext cx="959717" cy="980903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1BC597B-4FF9-EE01-8024-A067E9B4042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1739" y="45161"/>
            <a:ext cx="1169163" cy="149413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315E99B-A7D6-B7E0-6A0E-A685E0EA48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4" y="1358263"/>
            <a:ext cx="483432" cy="119937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03BEED78-F48E-D28B-499C-A9AF754F8FC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54594" y="1390282"/>
            <a:ext cx="1664620" cy="1685691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9EB424D-462A-CE6B-DC52-16CA6BFD0B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71430" y="4973053"/>
            <a:ext cx="920947" cy="1537366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A7201C9E-3EF6-CF93-6CD4-2311F490475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76335" y="4969919"/>
            <a:ext cx="451623" cy="1549501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031D6843-C32B-E5F6-AA68-29FAB5C6B1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5400000">
            <a:off x="7940915" y="5661956"/>
            <a:ext cx="338578" cy="203550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03CF1B10-0E31-7F58-9681-5005BA0A9A8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531833" y="4542312"/>
            <a:ext cx="1433106" cy="215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17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</TotalTime>
  <Words>26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江古田の 森ペットクリニック</dc:creator>
  <cp:lastModifiedBy>江古田の 森ペットクリニック</cp:lastModifiedBy>
  <cp:revision>1</cp:revision>
  <dcterms:created xsi:type="dcterms:W3CDTF">2023-02-28T03:14:07Z</dcterms:created>
  <dcterms:modified xsi:type="dcterms:W3CDTF">2023-02-28T03:36:08Z</dcterms:modified>
</cp:coreProperties>
</file>