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59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ペットクリニック 江古田の" userId="9909d503c9c608a2" providerId="LiveId" clId="{BB10A1A8-10C3-4FB4-BBC7-BD90A95DB499}"/>
    <pc:docChg chg="delSld">
      <pc:chgData name="森ペットクリニック 江古田の" userId="9909d503c9c608a2" providerId="LiveId" clId="{BB10A1A8-10C3-4FB4-BBC7-BD90A95DB499}" dt="2020-12-28T01:45:12.219" v="0" actId="2696"/>
      <pc:docMkLst>
        <pc:docMk/>
      </pc:docMkLst>
      <pc:sldChg chg="del">
        <pc:chgData name="森ペットクリニック 江古田の" userId="9909d503c9c608a2" providerId="LiveId" clId="{BB10A1A8-10C3-4FB4-BBC7-BD90A95DB499}" dt="2020-12-28T01:45:12.219" v="0" actId="2696"/>
        <pc:sldMkLst>
          <pc:docMk/>
          <pc:sldMk cId="1912272135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96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9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7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76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51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51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74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17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12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47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78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AFEBA-BED0-4027-B54A-0EB2ACBB8F3A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6137A-8DF4-4D55-8216-FC35238CEC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93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7624" y="195487"/>
            <a:ext cx="6912768" cy="702077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年末年始のお知らせ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951570"/>
            <a:ext cx="8856984" cy="3402378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ja-JP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月３１日までは通常通り診察を行っております。</a:t>
            </a:r>
            <a:endParaRPr kumimoji="1" lang="en-US" altLang="ja-JP" sz="3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１月１日～１月３日は</a:t>
            </a:r>
            <a:r>
              <a:rPr kumimoji="1" lang="ja-JP" altLang="en-US" sz="51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休診</a:t>
            </a:r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とさせていただきます。</a:t>
            </a:r>
            <a:endParaRPr kumimoji="1" lang="en-US" altLang="ja-JP" sz="3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なお、</a:t>
            </a:r>
            <a:r>
              <a:rPr kumimoji="1" lang="ja-JP" altLang="en-US" sz="40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本院の小滝橋動物病院</a:t>
            </a:r>
            <a:r>
              <a:rPr kumimoji="1" lang="en-US" altLang="ja-JP" sz="40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40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新宿区</a:t>
            </a:r>
            <a:r>
              <a:rPr kumimoji="1" lang="en-US" altLang="ja-JP" sz="40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</a:t>
            </a:r>
            <a:endParaRPr kumimoji="1" lang="en-US" altLang="ja-JP" sz="3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4000" dirty="0">
                <a:solidFill>
                  <a:srgbClr val="FFC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分院のもみじ山通りペットクリニック</a:t>
            </a:r>
            <a:r>
              <a:rPr kumimoji="1" lang="en-US" altLang="ja-JP" sz="4000" dirty="0">
                <a:solidFill>
                  <a:srgbClr val="FFC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4000" dirty="0">
                <a:solidFill>
                  <a:srgbClr val="FFC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中野区</a:t>
            </a:r>
            <a:r>
              <a:rPr kumimoji="1" lang="en-US" altLang="ja-JP" sz="4000" dirty="0">
                <a:solidFill>
                  <a:srgbClr val="FFC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</a:t>
            </a:r>
            <a:endParaRPr kumimoji="1" lang="en-US" altLang="ja-JP" sz="3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4000" dirty="0">
                <a:solidFill>
                  <a:srgbClr val="FF0066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分院の市ヶ谷動物医療センター（新宿区）</a:t>
            </a:r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では</a:t>
            </a:r>
            <a:endParaRPr kumimoji="1" lang="en-US" altLang="ja-JP" sz="3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10:00</a:t>
            </a:r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kumimoji="1" lang="en-US" altLang="ja-JP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17:00</a:t>
            </a:r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kumimoji="1" lang="ja-JP" altLang="en-US" sz="3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診察受付</a:t>
            </a:r>
            <a:r>
              <a:rPr kumimoji="1" lang="en-US" altLang="ja-JP" sz="3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16:30</a:t>
            </a:r>
            <a:r>
              <a:rPr kumimoji="1" lang="ja-JP" altLang="en-US" sz="3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まで</a:t>
            </a:r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r>
              <a:rPr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</a:t>
            </a:r>
            <a:endParaRPr kumimoji="1" lang="en-US" altLang="ja-JP" sz="3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診察を行っておりますので、</a:t>
            </a:r>
            <a:endParaRPr kumimoji="1" lang="en-US" altLang="ja-JP" sz="3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診察をご希望の方は本院又は分院までお越しください。</a:t>
            </a:r>
            <a:endParaRPr kumimoji="1" lang="en-US" altLang="ja-JP" sz="3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当院は、１月４日から通常通りの診察になります。</a:t>
            </a:r>
            <a:endParaRPr lang="en-US" altLang="ja-JP" sz="3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ご迷惑をお掛け致しますが、ご理解の程よろしくお願いします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。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353948"/>
            <a:ext cx="4334866" cy="6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鏡餅になったウシの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579862"/>
            <a:ext cx="1656184" cy="137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ウシが描かれた絵馬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7392">
            <a:off x="-19235" y="264089"/>
            <a:ext cx="1577481" cy="143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936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117</Words>
  <Application>Microsoft Office PowerPoint</Application>
  <PresentationFormat>画面に合わせる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HGS創英角ﾎﾟｯﾌﾟ体</vt:lpstr>
      <vt:lpstr>UD デジタル 教科書体 NP-B</vt:lpstr>
      <vt:lpstr>Arial</vt:lpstr>
      <vt:lpstr>Calibri</vt:lpstr>
      <vt:lpstr>Office ​​テーマ</vt:lpstr>
      <vt:lpstr>年末年始のお知らせ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お知らせ</dc:title>
  <dc:creator>Egota-no-mori</dc:creator>
  <cp:lastModifiedBy>森ペットクリニック 江古田の</cp:lastModifiedBy>
  <cp:revision>15</cp:revision>
  <cp:lastPrinted>2020-12-06T09:53:38Z</cp:lastPrinted>
  <dcterms:created xsi:type="dcterms:W3CDTF">2017-12-12T08:28:45Z</dcterms:created>
  <dcterms:modified xsi:type="dcterms:W3CDTF">2020-12-28T01:45:45Z</dcterms:modified>
</cp:coreProperties>
</file>