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77E1EC-BD74-4E41-81C3-19F6C507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0D9ADB-D35C-4CAC-A4C2-41000CEC5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4A3F-874F-4C90-BA65-BF5F5F9A6F61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43D2DE-A7A5-44FE-9CE5-5BE63BE5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101500-D1ED-4492-AA2F-752A332C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B62B-5E88-4ABE-9913-68EB5D3F6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30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903E53-E2F1-4B1A-A391-47E441375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B181B4-1963-45D5-9CCB-16A0729F0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2EBA63-B4C6-499A-98AD-19F929785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4A3F-874F-4C90-BA65-BF5F5F9A6F61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6D645-D458-452F-B1EC-742650CC6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A90C1F-BEE2-4749-AD7E-C955CC7AD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B62B-5E88-4ABE-9913-68EB5D3F60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84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3545DCEC-85C9-4082-8E01-54A74A646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9131216-89EA-4722-A82F-885B391B652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44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森ペットクリニック 江古田の</dc:creator>
  <cp:lastModifiedBy>森ペットクリニック 江古田の</cp:lastModifiedBy>
  <cp:revision>1</cp:revision>
  <dcterms:created xsi:type="dcterms:W3CDTF">2022-03-29T03:35:05Z</dcterms:created>
  <dcterms:modified xsi:type="dcterms:W3CDTF">2022-03-29T03:35:05Z</dcterms:modified>
</cp:coreProperties>
</file>