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森ペットクリニック 江古田の" initials="森ペットクリニック" lastIdx="1" clrIdx="0">
    <p:extLst>
      <p:ext uri="{19B8F6BF-5375-455C-9EA6-DF929625EA0E}">
        <p15:presenceInfo xmlns:p15="http://schemas.microsoft.com/office/powerpoint/2012/main" userId="9909d503c9c608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森ペットクリニック 江古田の" userId="9909d503c9c608a2" providerId="LiveId" clId="{8771F09C-3F9E-4FD0-A802-EF524683EC45}"/>
    <pc:docChg chg="delSld">
      <pc:chgData name="森ペットクリニック 江古田の" userId="9909d503c9c608a2" providerId="LiveId" clId="{8771F09C-3F9E-4FD0-A802-EF524683EC45}" dt="2020-12-28T00:48:17.636" v="0" actId="2696"/>
      <pc:docMkLst>
        <pc:docMk/>
      </pc:docMkLst>
      <pc:sldChg chg="del">
        <pc:chgData name="森ペットクリニック 江古田の" userId="9909d503c9c608a2" providerId="LiveId" clId="{8771F09C-3F9E-4FD0-A802-EF524683EC45}" dt="2020-12-28T00:48:17.636" v="0" actId="2696"/>
        <pc:sldMkLst>
          <pc:docMk/>
          <pc:sldMk cId="2402910135" sldId="257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28T09:35:52.575" idx="1">
    <p:pos x="-854" y="9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F40E-EA6B-4607-97D0-54CF4CB5E856}" type="datetimeFigureOut">
              <a:rPr kumimoji="1" lang="ja-JP" altLang="en-US" smtClean="0"/>
              <a:t>2020/12/28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9F04-41B2-4943-9B77-CD061F2CD4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84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F40E-EA6B-4607-97D0-54CF4CB5E856}" type="datetimeFigureOut">
              <a:rPr kumimoji="1" lang="ja-JP" altLang="en-US" smtClean="0"/>
              <a:t>2020/12/28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9F04-41B2-4943-9B77-CD061F2CD4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F40E-EA6B-4607-97D0-54CF4CB5E856}" type="datetimeFigureOut">
              <a:rPr kumimoji="1" lang="ja-JP" altLang="en-US" smtClean="0"/>
              <a:t>2020/12/28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9F04-41B2-4943-9B77-CD061F2CD4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77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F40E-EA6B-4607-97D0-54CF4CB5E856}" type="datetimeFigureOut">
              <a:rPr kumimoji="1" lang="ja-JP" altLang="en-US" smtClean="0"/>
              <a:t>2020/12/28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9F04-41B2-4943-9B77-CD061F2CD4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28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F40E-EA6B-4607-97D0-54CF4CB5E856}" type="datetimeFigureOut">
              <a:rPr kumimoji="1" lang="ja-JP" altLang="en-US" smtClean="0"/>
              <a:t>2020/12/28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9F04-41B2-4943-9B77-CD061F2CD4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24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F40E-EA6B-4607-97D0-54CF4CB5E856}" type="datetimeFigureOut">
              <a:rPr kumimoji="1" lang="ja-JP" altLang="en-US" smtClean="0"/>
              <a:t>2020/12/28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9F04-41B2-4943-9B77-CD061F2CD4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14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F40E-EA6B-4607-97D0-54CF4CB5E856}" type="datetimeFigureOut">
              <a:rPr kumimoji="1" lang="ja-JP" altLang="en-US" smtClean="0"/>
              <a:t>2020/12/28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9F04-41B2-4943-9B77-CD061F2CD4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76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F40E-EA6B-4607-97D0-54CF4CB5E856}" type="datetimeFigureOut">
              <a:rPr kumimoji="1" lang="ja-JP" altLang="en-US" smtClean="0"/>
              <a:t>2020/12/28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9F04-41B2-4943-9B77-CD061F2CD4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42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F40E-EA6B-4607-97D0-54CF4CB5E856}" type="datetimeFigureOut">
              <a:rPr kumimoji="1" lang="ja-JP" altLang="en-US" smtClean="0"/>
              <a:t>2020/12/28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9F04-41B2-4943-9B77-CD061F2CD4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302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F40E-EA6B-4607-97D0-54CF4CB5E856}" type="datetimeFigureOut">
              <a:rPr kumimoji="1" lang="ja-JP" altLang="en-US" smtClean="0"/>
              <a:t>2020/12/28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9F04-41B2-4943-9B77-CD061F2CD4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69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F40E-EA6B-4607-97D0-54CF4CB5E856}" type="datetimeFigureOut">
              <a:rPr kumimoji="1" lang="ja-JP" altLang="en-US" smtClean="0"/>
              <a:t>2020/12/28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9F04-41B2-4943-9B77-CD061F2CD4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25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1F40E-EA6B-4607-97D0-54CF4CB5E856}" type="datetimeFigureOut">
              <a:rPr kumimoji="1" lang="ja-JP" altLang="en-US" smtClean="0"/>
              <a:t>2020/12/28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9F04-41B2-4943-9B77-CD061F2CD4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73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omments" Target="../comments/comment1.xm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A3C0AF-BFC4-4D61-B444-8958F72A9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072DD12-B239-46CB-ACF6-C32E461B26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7253BC-B64C-4541-9716-312865B91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BE7160B-27CF-48F8-900C-035B43AC6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324" y="0"/>
            <a:ext cx="3608140" cy="1121761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AF3F8BA-9568-40BE-8647-42E605F29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97" y="-82786"/>
            <a:ext cx="2209998" cy="162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DB77850-6050-4615-8522-4B2C04CF41EC}"/>
              </a:ext>
            </a:extLst>
          </p:cNvPr>
          <p:cNvSpPr/>
          <p:nvPr/>
        </p:nvSpPr>
        <p:spPr>
          <a:xfrm>
            <a:off x="6326372" y="3478064"/>
            <a:ext cx="1190846" cy="99824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DC8F7F-615A-460C-88B2-BC6662F04361}"/>
              </a:ext>
            </a:extLst>
          </p:cNvPr>
          <p:cNvSpPr txBox="1"/>
          <p:nvPr/>
        </p:nvSpPr>
        <p:spPr>
          <a:xfrm>
            <a:off x="6400800" y="3792519"/>
            <a:ext cx="194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午後休診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9519262-497E-4C18-960E-232BADD063BE}"/>
              </a:ext>
            </a:extLst>
          </p:cNvPr>
          <p:cNvSpPr txBox="1"/>
          <p:nvPr/>
        </p:nvSpPr>
        <p:spPr>
          <a:xfrm>
            <a:off x="6293573" y="4115426"/>
            <a:ext cx="2913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最終受付</a:t>
            </a:r>
            <a:r>
              <a:rPr kumimoji="1" lang="en-US" altLang="ja-JP" sz="1200" b="1" dirty="0"/>
              <a:t>11</a:t>
            </a:r>
            <a:r>
              <a:rPr kumimoji="1" lang="ja-JP" altLang="en-US" sz="1200" b="1" dirty="0"/>
              <a:t>：</a:t>
            </a:r>
            <a:r>
              <a:rPr kumimoji="1" lang="en-US" altLang="ja-JP" sz="1200" b="1" dirty="0"/>
              <a:t>30</a:t>
            </a:r>
            <a:endParaRPr kumimoji="1" lang="ja-JP" altLang="en-US" sz="12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1D5E4C-30E4-4645-9A82-1D55FDB01295}"/>
              </a:ext>
            </a:extLst>
          </p:cNvPr>
          <p:cNvSpPr txBox="1"/>
          <p:nvPr/>
        </p:nvSpPr>
        <p:spPr>
          <a:xfrm>
            <a:off x="2758247" y="3870348"/>
            <a:ext cx="305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休診</a:t>
            </a:r>
            <a:r>
              <a:rPr kumimoji="1" lang="ja-JP" altLang="en-US" b="1" dirty="0"/>
              <a:t>：陶山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FE12682-400D-4DBE-B966-033193EAA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658" y="5879177"/>
            <a:ext cx="3103133" cy="49991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E17C29C-9FE6-4800-8A91-00EE99816588}"/>
              </a:ext>
            </a:extLst>
          </p:cNvPr>
          <p:cNvSpPr txBox="1"/>
          <p:nvPr/>
        </p:nvSpPr>
        <p:spPr>
          <a:xfrm>
            <a:off x="2758247" y="2849011"/>
            <a:ext cx="206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休診</a:t>
            </a:r>
            <a:r>
              <a:rPr kumimoji="1" lang="ja-JP" altLang="en-US" b="1" dirty="0"/>
              <a:t>：牧田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A8C44AB-7D04-4C31-B5EE-D2B492105142}"/>
              </a:ext>
            </a:extLst>
          </p:cNvPr>
          <p:cNvSpPr txBox="1"/>
          <p:nvPr/>
        </p:nvSpPr>
        <p:spPr>
          <a:xfrm>
            <a:off x="1570058" y="5811618"/>
            <a:ext cx="184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休診</a:t>
            </a:r>
            <a:r>
              <a:rPr kumimoji="1" lang="ja-JP" altLang="en-US" b="1" dirty="0"/>
              <a:t>：岩崎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F35067D-1819-4BDB-98AF-16251AEE5591}"/>
              </a:ext>
            </a:extLst>
          </p:cNvPr>
          <p:cNvSpPr txBox="1"/>
          <p:nvPr/>
        </p:nvSpPr>
        <p:spPr>
          <a:xfrm>
            <a:off x="1570058" y="6092384"/>
            <a:ext cx="237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0070C0"/>
                </a:solidFill>
              </a:rPr>
              <a:t>診察</a:t>
            </a:r>
            <a:r>
              <a:rPr kumimoji="1" lang="ja-JP" altLang="en-US" b="1" dirty="0"/>
              <a:t>：三浦</a:t>
            </a:r>
          </a:p>
        </p:txBody>
      </p:sp>
      <p:pic>
        <p:nvPicPr>
          <p:cNvPr id="16" name="Picture 8" descr="https://3.bp.blogspot.com/-al0MOf4V0uI/VfS6cV6MnXI/AAAAAAAAxQY/LhNRIWUZsnM/s800/message_kyuushin.png">
            <a:extLst>
              <a:ext uri="{FF2B5EF4-FFF2-40B4-BE49-F238E27FC236}">
                <a16:creationId xmlns:a16="http://schemas.microsoft.com/office/drawing/2014/main" id="{1CA7F0C3-D8E8-423F-87D8-621E16EA6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4" t="17413" r="51566" b="26265"/>
          <a:stretch/>
        </p:blipFill>
        <p:spPr bwMode="auto">
          <a:xfrm>
            <a:off x="4270667" y="363802"/>
            <a:ext cx="535466" cy="86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FD5989C-0672-4CBB-9E13-6A7346ADC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46" y="158333"/>
            <a:ext cx="3082519" cy="10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BF13509-012B-43CB-BB83-D876E160114E}"/>
              </a:ext>
            </a:extLst>
          </p:cNvPr>
          <p:cNvSpPr/>
          <p:nvPr/>
        </p:nvSpPr>
        <p:spPr>
          <a:xfrm>
            <a:off x="6326372" y="1828798"/>
            <a:ext cx="2328530" cy="6263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FFC8470-449A-48E1-AC07-26FFBD697F40}"/>
              </a:ext>
            </a:extLst>
          </p:cNvPr>
          <p:cNvSpPr/>
          <p:nvPr/>
        </p:nvSpPr>
        <p:spPr>
          <a:xfrm>
            <a:off x="489098" y="2835263"/>
            <a:ext cx="1180214" cy="6263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3175AE-7174-4509-BF99-2622AFFFC8D0}"/>
              </a:ext>
            </a:extLst>
          </p:cNvPr>
          <p:cNvSpPr txBox="1"/>
          <p:nvPr/>
        </p:nvSpPr>
        <p:spPr>
          <a:xfrm>
            <a:off x="6921795" y="1826881"/>
            <a:ext cx="1497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bg1"/>
                </a:solidFill>
              </a:rPr>
              <a:t>休診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7B6C5BE-B951-4678-9F06-632E79548A65}"/>
              </a:ext>
            </a:extLst>
          </p:cNvPr>
          <p:cNvSpPr txBox="1"/>
          <p:nvPr/>
        </p:nvSpPr>
        <p:spPr>
          <a:xfrm>
            <a:off x="576816" y="2895181"/>
            <a:ext cx="119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休診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DCF80C93-DDDD-4A46-88BE-423EDE1D2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664"/>
            <a:ext cx="1306975" cy="1121761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72A7F78-766D-4D41-A38E-CE8E3656D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5" r="59154" b="83634"/>
          <a:stretch/>
        </p:blipFill>
        <p:spPr bwMode="auto">
          <a:xfrm>
            <a:off x="148818" y="1"/>
            <a:ext cx="801509" cy="121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B859CDE-A9AE-4492-9327-34B6803B7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5" y="124082"/>
            <a:ext cx="954825" cy="95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92C92E7C-C73F-438C-B5C6-F0017A4E2B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89"/>
          <a:stretch/>
        </p:blipFill>
        <p:spPr>
          <a:xfrm>
            <a:off x="8230988" y="5422605"/>
            <a:ext cx="839437" cy="1339789"/>
          </a:xfrm>
          <a:prstGeom prst="rect">
            <a:avLst/>
          </a:prstGeom>
        </p:spPr>
      </p:pic>
      <p:pic>
        <p:nvPicPr>
          <p:cNvPr id="1034" name="Picture 10" descr="ダルマを抱えた牛のイラスト（丑年）">
            <a:extLst>
              <a:ext uri="{FF2B5EF4-FFF2-40B4-BE49-F238E27FC236}">
                <a16:creationId xmlns:a16="http://schemas.microsoft.com/office/drawing/2014/main" id="{31236DAE-8783-4AA1-8898-D47E6022C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937" y="4304625"/>
            <a:ext cx="2262631" cy="24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8EE4783F-775C-4843-B559-C01488F71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900" y="7664"/>
            <a:ext cx="1738463" cy="1096883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022CA43-2104-40E9-8EEE-7521A2588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840" y="190890"/>
            <a:ext cx="1497435" cy="156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252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20</Words>
  <Application>Microsoft Office PowerPoint</Application>
  <PresentationFormat>画面に合わせる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森ペットクリニック 江古田の</dc:creator>
  <cp:lastModifiedBy>森ペットクリニック 江古田の</cp:lastModifiedBy>
  <cp:revision>5</cp:revision>
  <dcterms:created xsi:type="dcterms:W3CDTF">2020-12-27T23:58:29Z</dcterms:created>
  <dcterms:modified xsi:type="dcterms:W3CDTF">2020-12-28T00:48:23Z</dcterms:modified>
</cp:coreProperties>
</file>