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91CDB7-E642-4CFA-8121-98BBF757C737}" v="24" dt="2022-05-31T04:11:54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1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ペットクリニック 江古田の" userId="9909d503c9c608a2" providerId="LiveId" clId="{2991CDB7-E642-4CFA-8121-98BBF757C737}"/>
    <pc:docChg chg="modSld">
      <pc:chgData name="森ペットクリニック 江古田の" userId="9909d503c9c608a2" providerId="LiveId" clId="{2991CDB7-E642-4CFA-8121-98BBF757C737}" dt="2022-05-31T04:11:54.722" v="125" actId="1076"/>
      <pc:docMkLst>
        <pc:docMk/>
      </pc:docMkLst>
      <pc:sldChg chg="addSp delSp modSp mod">
        <pc:chgData name="森ペットクリニック 江古田の" userId="9909d503c9c608a2" providerId="LiveId" clId="{2991CDB7-E642-4CFA-8121-98BBF757C737}" dt="2022-05-31T04:11:54.722" v="125" actId="1076"/>
        <pc:sldMkLst>
          <pc:docMk/>
          <pc:sldMk cId="1543668350" sldId="256"/>
        </pc:sldMkLst>
        <pc:spChg chg="add mod">
          <ac:chgData name="森ペットクリニック 江古田の" userId="9909d503c9c608a2" providerId="LiveId" clId="{2991CDB7-E642-4CFA-8121-98BBF757C737}" dt="2022-05-31T02:46:31.781" v="78" actId="1035"/>
          <ac:spMkLst>
            <pc:docMk/>
            <pc:sldMk cId="1543668350" sldId="256"/>
            <ac:spMk id="12" creationId="{47E3DEE3-DB3B-654E-A9F8-81C0584AB0DB}"/>
          </ac:spMkLst>
        </pc:spChg>
        <pc:spChg chg="add mod">
          <ac:chgData name="森ペットクリニック 江古田の" userId="9909d503c9c608a2" providerId="LiveId" clId="{2991CDB7-E642-4CFA-8121-98BBF757C737}" dt="2022-05-31T02:46:20.151" v="72" actId="1036"/>
          <ac:spMkLst>
            <pc:docMk/>
            <pc:sldMk cId="1543668350" sldId="256"/>
            <ac:spMk id="17" creationId="{A3D59460-3B1A-65C4-7ADD-ED896DE5C04B}"/>
          </ac:spMkLst>
        </pc:spChg>
        <pc:spChg chg="add mod">
          <ac:chgData name="森ペットクリニック 江古田の" userId="9909d503c9c608a2" providerId="LiveId" clId="{2991CDB7-E642-4CFA-8121-98BBF757C737}" dt="2022-05-31T02:47:07.126" v="104" actId="1037"/>
          <ac:spMkLst>
            <pc:docMk/>
            <pc:sldMk cId="1543668350" sldId="256"/>
            <ac:spMk id="18" creationId="{FF8F11D4-4460-1014-F749-9665CCDE0AF2}"/>
          </ac:spMkLst>
        </pc:spChg>
        <pc:picChg chg="add mod">
          <ac:chgData name="森ペットクリニック 江古田の" userId="9909d503c9c608a2" providerId="LiveId" clId="{2991CDB7-E642-4CFA-8121-98BBF757C737}" dt="2022-05-31T04:11:54.722" v="125" actId="1076"/>
          <ac:picMkLst>
            <pc:docMk/>
            <pc:sldMk cId="1543668350" sldId="256"/>
            <ac:picMk id="19" creationId="{EF8AA038-4222-E39A-D7DB-C24CD8BC68D9}"/>
          </ac:picMkLst>
        </pc:picChg>
        <pc:picChg chg="mod">
          <ac:chgData name="森ペットクリニック 江古田の" userId="9909d503c9c608a2" providerId="LiveId" clId="{2991CDB7-E642-4CFA-8121-98BBF757C737}" dt="2022-05-31T02:52:50.140" v="108" actId="1076"/>
          <ac:picMkLst>
            <pc:docMk/>
            <pc:sldMk cId="1543668350" sldId="256"/>
            <ac:picMk id="1026" creationId="{16C6601A-B973-3D0A-4DA2-2333FCA3ECC5}"/>
          </ac:picMkLst>
        </pc:picChg>
        <pc:picChg chg="add mod">
          <ac:chgData name="森ペットクリニック 江古田の" userId="9909d503c9c608a2" providerId="LiveId" clId="{2991CDB7-E642-4CFA-8121-98BBF757C737}" dt="2022-05-31T02:53:19.773" v="118" actId="1076"/>
          <ac:picMkLst>
            <pc:docMk/>
            <pc:sldMk cId="1543668350" sldId="256"/>
            <ac:picMk id="1028" creationId="{28C8B054-BA90-4145-B58C-CF15AAAE5A9F}"/>
          </ac:picMkLst>
        </pc:picChg>
        <pc:picChg chg="add del mod">
          <ac:chgData name="森ペットクリニック 江古田の" userId="9909d503c9c608a2" providerId="LiveId" clId="{2991CDB7-E642-4CFA-8121-98BBF757C737}" dt="2022-05-31T04:11:48.159" v="124" actId="21"/>
          <ac:picMkLst>
            <pc:docMk/>
            <pc:sldMk cId="1543668350" sldId="256"/>
            <ac:picMk id="1030" creationId="{2C14CC80-ACE6-CEC2-875D-25B51C67837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42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10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53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27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17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1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73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98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68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49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0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F4ABD-7372-4F9C-85C0-C1346F86BC4E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5FE78-7828-4044-8DA9-BAC03152F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69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5A268-6D4B-458C-0048-4403903CBC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ED766C2-9B47-0CC2-BA37-2D3EBC1CC1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2022年6月のカレンダー（梅雨）">
            <a:extLst>
              <a:ext uri="{FF2B5EF4-FFF2-40B4-BE49-F238E27FC236}">
                <a16:creationId xmlns:a16="http://schemas.microsoft.com/office/drawing/2014/main" id="{16C6601A-B973-3D0A-4DA2-2333FCA3E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C27E476-5EF0-B808-79C0-6DBE77673F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0114" y="82000"/>
            <a:ext cx="3546891" cy="10828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59D0D15-43BA-CF33-A5CD-46F716516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8" y="106576"/>
            <a:ext cx="1605515" cy="106895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8D00B13-2CF4-C83F-C455-E762C31D7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024" y="442626"/>
            <a:ext cx="431551" cy="97544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F48E7B3-DEB1-13E0-1398-47E01F5937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9560" y="252565"/>
            <a:ext cx="554784" cy="865707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AAF255A2-6A63-5894-30B1-4BDD20D221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4563" y="-128469"/>
            <a:ext cx="2213040" cy="162777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0E19AE9-87EE-5C03-0D38-5FF9DF3B57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9943" y="152284"/>
            <a:ext cx="3044905" cy="103907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03B2014-91CF-6C43-ADC4-A02A621F2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1165" y="5869172"/>
            <a:ext cx="996509" cy="84191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6540687-2668-A381-1C03-CD85EA0BE5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1714" y="4738921"/>
            <a:ext cx="1642286" cy="211907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BF2135D-15EC-E4C3-28AB-6A596E93A4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3475" y="4677590"/>
            <a:ext cx="820480" cy="820480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1297D1-5D4A-0984-4879-F7170EFC221B}"/>
              </a:ext>
            </a:extLst>
          </p:cNvPr>
          <p:cNvSpPr/>
          <p:nvPr/>
        </p:nvSpPr>
        <p:spPr>
          <a:xfrm>
            <a:off x="3987209" y="3488697"/>
            <a:ext cx="1197354" cy="10157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584D910-51C5-F8E2-ABE4-790B08412495}"/>
              </a:ext>
            </a:extLst>
          </p:cNvPr>
          <p:cNvSpPr txBox="1"/>
          <p:nvPr/>
        </p:nvSpPr>
        <p:spPr>
          <a:xfrm>
            <a:off x="3996751" y="3823106"/>
            <a:ext cx="1605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午後休診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E6A20EC-EA1A-978D-6427-09CFF34AEE9A}"/>
              </a:ext>
            </a:extLst>
          </p:cNvPr>
          <p:cNvSpPr txBox="1"/>
          <p:nvPr/>
        </p:nvSpPr>
        <p:spPr>
          <a:xfrm>
            <a:off x="3868317" y="4157241"/>
            <a:ext cx="2139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受付は</a:t>
            </a:r>
            <a:r>
              <a:rPr kumimoji="1" lang="en-US" altLang="ja-JP" sz="1200" b="1" dirty="0"/>
              <a:t>11</a:t>
            </a:r>
            <a:r>
              <a:rPr kumimoji="1" lang="ja-JP" altLang="en-US" sz="1200" b="1" dirty="0"/>
              <a:t>：</a:t>
            </a:r>
            <a:r>
              <a:rPr kumimoji="1" lang="en-US" altLang="ja-JP" sz="1200" b="1" dirty="0"/>
              <a:t>30</a:t>
            </a:r>
            <a:r>
              <a:rPr kumimoji="1" lang="ja-JP" altLang="en-US" sz="1200" b="1" dirty="0"/>
              <a:t>まで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E3DEE3-DB3B-654E-A9F8-81C0584AB0DB}"/>
              </a:ext>
            </a:extLst>
          </p:cNvPr>
          <p:cNvSpPr txBox="1"/>
          <p:nvPr/>
        </p:nvSpPr>
        <p:spPr>
          <a:xfrm>
            <a:off x="438125" y="5869172"/>
            <a:ext cx="141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休診</a:t>
            </a:r>
            <a:r>
              <a:rPr kumimoji="1" lang="ja-JP" altLang="en-US" b="1" dirty="0"/>
              <a:t>：牧田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3D59460-3B1A-65C4-7ADD-ED896DE5C04B}"/>
              </a:ext>
            </a:extLst>
          </p:cNvPr>
          <p:cNvSpPr txBox="1"/>
          <p:nvPr/>
        </p:nvSpPr>
        <p:spPr>
          <a:xfrm>
            <a:off x="2758215" y="5858539"/>
            <a:ext cx="138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休診</a:t>
            </a:r>
            <a:r>
              <a:rPr kumimoji="1" lang="ja-JP" altLang="en-US" b="1" dirty="0"/>
              <a:t>：茂木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F8F11D4-4460-1014-F749-9665CCDE0AF2}"/>
              </a:ext>
            </a:extLst>
          </p:cNvPr>
          <p:cNvSpPr txBox="1"/>
          <p:nvPr/>
        </p:nvSpPr>
        <p:spPr>
          <a:xfrm>
            <a:off x="416859" y="3872455"/>
            <a:ext cx="166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休診</a:t>
            </a:r>
            <a:r>
              <a:rPr kumimoji="1" lang="ja-JP" altLang="en-US" b="1" dirty="0"/>
              <a:t>：三浦</a:t>
            </a:r>
          </a:p>
        </p:txBody>
      </p:sp>
      <p:pic>
        <p:nvPicPr>
          <p:cNvPr id="19" name="Picture 2" descr="カタツムリのイラスト">
            <a:extLst>
              <a:ext uri="{FF2B5EF4-FFF2-40B4-BE49-F238E27FC236}">
                <a16:creationId xmlns:a16="http://schemas.microsoft.com/office/drawing/2014/main" id="{EF8AA038-4222-E39A-D7DB-C24CD8BC6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0554">
            <a:off x="170385" y="99473"/>
            <a:ext cx="1452926" cy="122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カタツムリのイラスト">
            <a:extLst>
              <a:ext uri="{FF2B5EF4-FFF2-40B4-BE49-F238E27FC236}">
                <a16:creationId xmlns:a16="http://schemas.microsoft.com/office/drawing/2014/main" id="{28C8B054-BA90-4145-B58C-CF15AAAE5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1176" flipH="1">
            <a:off x="7554559" y="43322"/>
            <a:ext cx="1459323" cy="123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66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森ペットクリニック 江古田の</dc:creator>
  <cp:lastModifiedBy>森ペットクリニック 江古田の</cp:lastModifiedBy>
  <cp:revision>1</cp:revision>
  <dcterms:created xsi:type="dcterms:W3CDTF">2022-05-24T02:28:23Z</dcterms:created>
  <dcterms:modified xsi:type="dcterms:W3CDTF">2022-05-31T04:11:56Z</dcterms:modified>
</cp:coreProperties>
</file>